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2BD5B042-6DE1-41A2-B18F-C1B8A5507017}" type="datetimeFigureOut">
              <a:rPr lang="en-AU" smtClean="0"/>
              <a:t>26/11/2012</a:t>
            </a:fld>
            <a:endParaRPr lang="en-AU"/>
          </a:p>
        </p:txBody>
      </p:sp>
      <p:sp>
        <p:nvSpPr>
          <p:cNvPr id="23" name="Slide Number Placeholder 22"/>
          <p:cNvSpPr>
            <a:spLocks noGrp="1"/>
          </p:cNvSpPr>
          <p:nvPr>
            <p:ph type="sldNum" sz="quarter" idx="11"/>
          </p:nvPr>
        </p:nvSpPr>
        <p:spPr/>
        <p:txBody>
          <a:bodyPr/>
          <a:lstStyle/>
          <a:p>
            <a:fld id="{85393598-A46C-4F35-9CD2-55BA17AC032B}" type="slidenum">
              <a:rPr lang="en-AU" smtClean="0"/>
              <a:t>‹#›</a:t>
            </a:fld>
            <a:endParaRPr lang="en-AU"/>
          </a:p>
        </p:txBody>
      </p:sp>
      <p:sp>
        <p:nvSpPr>
          <p:cNvPr id="24" name="Footer Placeholder 23"/>
          <p:cNvSpPr>
            <a:spLocks noGrp="1"/>
          </p:cNvSpPr>
          <p:nvPr>
            <p:ph type="ftr" sz="quarter" idx="12"/>
          </p:nvPr>
        </p:nvSpPr>
        <p:spPr/>
        <p:txBody>
          <a:bodyPr/>
          <a:lstStyle/>
          <a:p>
            <a:endParaRPr lang="en-AU"/>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D5B042-6DE1-41A2-B18F-C1B8A5507017}" type="datetimeFigureOut">
              <a:rPr lang="en-AU" smtClean="0"/>
              <a:t>26/11/2012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393598-A46C-4F35-9CD2-55BA17AC032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D5B042-6DE1-41A2-B18F-C1B8A5507017}" type="datetimeFigureOut">
              <a:rPr lang="en-AU" smtClean="0"/>
              <a:t>26/11/2012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393598-A46C-4F35-9CD2-55BA17AC032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2BD5B042-6DE1-41A2-B18F-C1B8A5507017}" type="datetimeFigureOut">
              <a:rPr lang="en-AU" smtClean="0"/>
              <a:t>26/11/2012</a:t>
            </a:fld>
            <a:endParaRPr lang="en-AU"/>
          </a:p>
        </p:txBody>
      </p:sp>
      <p:sp>
        <p:nvSpPr>
          <p:cNvPr id="19" name="Slide Number Placeholder 18"/>
          <p:cNvSpPr>
            <a:spLocks noGrp="1"/>
          </p:cNvSpPr>
          <p:nvPr>
            <p:ph type="sldNum" sz="quarter" idx="15"/>
          </p:nvPr>
        </p:nvSpPr>
        <p:spPr/>
        <p:txBody>
          <a:bodyPr/>
          <a:lstStyle/>
          <a:p>
            <a:fld id="{85393598-A46C-4F35-9CD2-55BA17AC032B}" type="slidenum">
              <a:rPr lang="en-AU" smtClean="0"/>
              <a:t>‹#›</a:t>
            </a:fld>
            <a:endParaRPr lang="en-AU"/>
          </a:p>
        </p:txBody>
      </p:sp>
      <p:sp>
        <p:nvSpPr>
          <p:cNvPr id="21" name="Footer Placeholder 20"/>
          <p:cNvSpPr>
            <a:spLocks noGrp="1"/>
          </p:cNvSpPr>
          <p:nvPr>
            <p:ph type="ftr" sz="quarter" idx="16"/>
          </p:nvPr>
        </p:nvSpPr>
        <p:spPr/>
        <p:txBody>
          <a:bodyPr/>
          <a:lstStyle/>
          <a:p>
            <a:endParaRPr lang="en-AU"/>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2BD5B042-6DE1-41A2-B18F-C1B8A5507017}" type="datetimeFigureOut">
              <a:rPr lang="en-AU" smtClean="0"/>
              <a:t>26/11/2012</a:t>
            </a:fld>
            <a:endParaRPr lang="en-AU"/>
          </a:p>
        </p:txBody>
      </p:sp>
      <p:sp>
        <p:nvSpPr>
          <p:cNvPr id="20" name="Slide Number Placeholder 19"/>
          <p:cNvSpPr>
            <a:spLocks noGrp="1"/>
          </p:cNvSpPr>
          <p:nvPr>
            <p:ph type="sldNum" sz="quarter" idx="11"/>
          </p:nvPr>
        </p:nvSpPr>
        <p:spPr/>
        <p:txBody>
          <a:bodyPr/>
          <a:lstStyle/>
          <a:p>
            <a:fld id="{85393598-A46C-4F35-9CD2-55BA17AC032B}" type="slidenum">
              <a:rPr lang="en-AU" smtClean="0"/>
              <a:t>‹#›</a:t>
            </a:fld>
            <a:endParaRPr lang="en-AU"/>
          </a:p>
        </p:txBody>
      </p:sp>
      <p:sp>
        <p:nvSpPr>
          <p:cNvPr id="21" name="Footer Placeholder 20"/>
          <p:cNvSpPr>
            <a:spLocks noGrp="1"/>
          </p:cNvSpPr>
          <p:nvPr>
            <p:ph type="ftr" sz="quarter" idx="12"/>
          </p:nvPr>
        </p:nvSpPr>
        <p:spPr/>
        <p:txBody>
          <a:bodyPr/>
          <a:lstStyle/>
          <a:p>
            <a:endParaRPr lang="en-AU"/>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2BD5B042-6DE1-41A2-B18F-C1B8A5507017}" type="datetimeFigureOut">
              <a:rPr lang="en-AU" smtClean="0"/>
              <a:t>26/11/2012</a:t>
            </a:fld>
            <a:endParaRPr lang="en-AU"/>
          </a:p>
        </p:txBody>
      </p:sp>
      <p:sp>
        <p:nvSpPr>
          <p:cNvPr id="25" name="Slide Number Placeholder 24"/>
          <p:cNvSpPr>
            <a:spLocks noGrp="1"/>
          </p:cNvSpPr>
          <p:nvPr>
            <p:ph type="sldNum" sz="quarter" idx="16"/>
          </p:nvPr>
        </p:nvSpPr>
        <p:spPr/>
        <p:txBody>
          <a:bodyPr/>
          <a:lstStyle/>
          <a:p>
            <a:fld id="{85393598-A46C-4F35-9CD2-55BA17AC032B}" type="slidenum">
              <a:rPr lang="en-AU" smtClean="0"/>
              <a:t>‹#›</a:t>
            </a:fld>
            <a:endParaRPr lang="en-AU"/>
          </a:p>
        </p:txBody>
      </p:sp>
      <p:sp>
        <p:nvSpPr>
          <p:cNvPr id="26" name="Footer Placeholder 25"/>
          <p:cNvSpPr>
            <a:spLocks noGrp="1"/>
          </p:cNvSpPr>
          <p:nvPr>
            <p:ph type="ftr" sz="quarter" idx="17"/>
          </p:nvPr>
        </p:nvSpPr>
        <p:spPr/>
        <p:txBody>
          <a:bodyPr/>
          <a:lstStyle/>
          <a:p>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2BD5B042-6DE1-41A2-B18F-C1B8A5507017}" type="datetimeFigureOut">
              <a:rPr lang="en-AU" smtClean="0"/>
              <a:t>26/11/2012</a:t>
            </a:fld>
            <a:endParaRPr lang="en-AU"/>
          </a:p>
        </p:txBody>
      </p:sp>
      <p:sp>
        <p:nvSpPr>
          <p:cNvPr id="24" name="Slide Number Placeholder 23"/>
          <p:cNvSpPr>
            <a:spLocks noGrp="1"/>
          </p:cNvSpPr>
          <p:nvPr>
            <p:ph type="sldNum" sz="quarter" idx="17"/>
          </p:nvPr>
        </p:nvSpPr>
        <p:spPr/>
        <p:txBody>
          <a:bodyPr/>
          <a:lstStyle/>
          <a:p>
            <a:fld id="{85393598-A46C-4F35-9CD2-55BA17AC032B}" type="slidenum">
              <a:rPr lang="en-AU" smtClean="0"/>
              <a:t>‹#›</a:t>
            </a:fld>
            <a:endParaRPr lang="en-AU"/>
          </a:p>
        </p:txBody>
      </p:sp>
      <p:sp>
        <p:nvSpPr>
          <p:cNvPr id="29" name="Footer Placeholder 28"/>
          <p:cNvSpPr>
            <a:spLocks noGrp="1"/>
          </p:cNvSpPr>
          <p:nvPr>
            <p:ph type="ftr" sz="quarter" idx="18"/>
          </p:nvPr>
        </p:nvSpPr>
        <p:spPr/>
        <p:txBody>
          <a:bodyPr/>
          <a:lstStyle/>
          <a:p>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2BD5B042-6DE1-41A2-B18F-C1B8A5507017}" type="datetimeFigureOut">
              <a:rPr lang="en-AU" smtClean="0"/>
              <a:t>26/11/2012</a:t>
            </a:fld>
            <a:endParaRPr lang="en-AU"/>
          </a:p>
        </p:txBody>
      </p:sp>
      <p:sp>
        <p:nvSpPr>
          <p:cNvPr id="14" name="Slide Number Placeholder 13"/>
          <p:cNvSpPr>
            <a:spLocks noGrp="1"/>
          </p:cNvSpPr>
          <p:nvPr>
            <p:ph type="sldNum" sz="quarter" idx="11"/>
          </p:nvPr>
        </p:nvSpPr>
        <p:spPr/>
        <p:txBody>
          <a:bodyPr/>
          <a:lstStyle/>
          <a:p>
            <a:fld id="{85393598-A46C-4F35-9CD2-55BA17AC032B}" type="slidenum">
              <a:rPr lang="en-AU" smtClean="0"/>
              <a:t>‹#›</a:t>
            </a:fld>
            <a:endParaRPr lang="en-AU"/>
          </a:p>
        </p:txBody>
      </p:sp>
      <p:sp>
        <p:nvSpPr>
          <p:cNvPr id="18" name="Footer Placeholder 17"/>
          <p:cNvSpPr>
            <a:spLocks noGrp="1"/>
          </p:cNvSpPr>
          <p:nvPr>
            <p:ph type="ftr" sz="quarter" idx="12"/>
          </p:nvPr>
        </p:nvSpPr>
        <p:spPr/>
        <p:txBody>
          <a:bodyPr/>
          <a:lstStyle/>
          <a:p>
            <a:endParaRPr lang="en-AU"/>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2BD5B042-6DE1-41A2-B18F-C1B8A5507017}" type="datetimeFigureOut">
              <a:rPr lang="en-AU" smtClean="0"/>
              <a:t>26/11/2012</a:t>
            </a:fld>
            <a:endParaRPr lang="en-AU"/>
          </a:p>
        </p:txBody>
      </p:sp>
      <p:sp>
        <p:nvSpPr>
          <p:cNvPr id="12" name="Slide Number Placeholder 11"/>
          <p:cNvSpPr>
            <a:spLocks noGrp="1"/>
          </p:cNvSpPr>
          <p:nvPr>
            <p:ph type="sldNum" sz="quarter" idx="11"/>
          </p:nvPr>
        </p:nvSpPr>
        <p:spPr/>
        <p:txBody>
          <a:bodyPr/>
          <a:lstStyle/>
          <a:p>
            <a:fld id="{85393598-A46C-4F35-9CD2-55BA17AC032B}" type="slidenum">
              <a:rPr lang="en-AU" smtClean="0"/>
              <a:t>‹#›</a:t>
            </a:fld>
            <a:endParaRPr lang="en-AU"/>
          </a:p>
        </p:txBody>
      </p:sp>
      <p:sp>
        <p:nvSpPr>
          <p:cNvPr id="13" name="Footer Placeholder 12"/>
          <p:cNvSpPr>
            <a:spLocks noGrp="1"/>
          </p:cNvSpPr>
          <p:nvPr>
            <p:ph type="ftr" sz="quarter" idx="12"/>
          </p:nvPr>
        </p:nvSpPr>
        <p:spPr/>
        <p:txBody>
          <a:bodyPr/>
          <a:lstStyle/>
          <a:p>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2BD5B042-6DE1-41A2-B18F-C1B8A5507017}" type="datetimeFigureOut">
              <a:rPr lang="en-AU" smtClean="0"/>
              <a:t>26/11/2012</a:t>
            </a:fld>
            <a:endParaRPr lang="en-AU"/>
          </a:p>
        </p:txBody>
      </p:sp>
      <p:sp>
        <p:nvSpPr>
          <p:cNvPr id="18" name="Slide Number Placeholder 17"/>
          <p:cNvSpPr>
            <a:spLocks noGrp="1"/>
          </p:cNvSpPr>
          <p:nvPr>
            <p:ph type="sldNum" sz="quarter" idx="16"/>
          </p:nvPr>
        </p:nvSpPr>
        <p:spPr/>
        <p:txBody>
          <a:bodyPr/>
          <a:lstStyle/>
          <a:p>
            <a:fld id="{85393598-A46C-4F35-9CD2-55BA17AC032B}" type="slidenum">
              <a:rPr lang="en-AU" smtClean="0"/>
              <a:t>‹#›</a:t>
            </a:fld>
            <a:endParaRPr lang="en-AU"/>
          </a:p>
        </p:txBody>
      </p:sp>
      <p:sp>
        <p:nvSpPr>
          <p:cNvPr id="20" name="Footer Placeholder 19"/>
          <p:cNvSpPr>
            <a:spLocks noGrp="1"/>
          </p:cNvSpPr>
          <p:nvPr>
            <p:ph type="ftr" sz="quarter" idx="17"/>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2BD5B042-6DE1-41A2-B18F-C1B8A5507017}" type="datetimeFigureOut">
              <a:rPr lang="en-AU" smtClean="0"/>
              <a:t>26/11/2012</a:t>
            </a:fld>
            <a:endParaRPr lang="en-AU"/>
          </a:p>
        </p:txBody>
      </p:sp>
      <p:sp>
        <p:nvSpPr>
          <p:cNvPr id="20" name="Slide Number Placeholder 19"/>
          <p:cNvSpPr>
            <a:spLocks noGrp="1"/>
          </p:cNvSpPr>
          <p:nvPr>
            <p:ph type="sldNum" sz="quarter" idx="15"/>
          </p:nvPr>
        </p:nvSpPr>
        <p:spPr/>
        <p:txBody>
          <a:bodyPr/>
          <a:lstStyle/>
          <a:p>
            <a:fld id="{85393598-A46C-4F35-9CD2-55BA17AC032B}" type="slidenum">
              <a:rPr lang="en-AU" smtClean="0"/>
              <a:t>‹#›</a:t>
            </a:fld>
            <a:endParaRPr lang="en-AU"/>
          </a:p>
        </p:txBody>
      </p:sp>
      <p:sp>
        <p:nvSpPr>
          <p:cNvPr id="21" name="Footer Placeholder 20"/>
          <p:cNvSpPr>
            <a:spLocks noGrp="1"/>
          </p:cNvSpPr>
          <p:nvPr>
            <p:ph type="ftr" sz="quarter" idx="16"/>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2BD5B042-6DE1-41A2-B18F-C1B8A5507017}" type="datetimeFigureOut">
              <a:rPr lang="en-AU" smtClean="0"/>
              <a:t>26/11/2012</a:t>
            </a:fld>
            <a:endParaRPr lang="en-AU"/>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AU"/>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85393598-A46C-4F35-9CD2-55BA17AC032B}"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sz="4000" dirty="0" smtClean="0"/>
              <a:t>Music and lyrics</a:t>
            </a:r>
          </a:p>
          <a:p>
            <a:endParaRPr lang="en-AU" dirty="0"/>
          </a:p>
        </p:txBody>
      </p:sp>
      <p:sp>
        <p:nvSpPr>
          <p:cNvPr id="2" name="Title 1"/>
          <p:cNvSpPr>
            <a:spLocks noGrp="1"/>
          </p:cNvSpPr>
          <p:nvPr>
            <p:ph type="title"/>
          </p:nvPr>
        </p:nvSpPr>
        <p:spPr/>
        <p:txBody>
          <a:bodyPr/>
          <a:lstStyle/>
          <a:p>
            <a:r>
              <a:rPr lang="en-AU" dirty="0" smtClean="0">
                <a:latin typeface="Bernard MT Condensed" pitchFamily="18" charset="0"/>
              </a:rPr>
              <a:t>Donnie </a:t>
            </a:r>
            <a:r>
              <a:rPr lang="en-AU" dirty="0" err="1" smtClean="0">
                <a:latin typeface="Bernard MT Condensed" pitchFamily="18" charset="0"/>
              </a:rPr>
              <a:t>Darko</a:t>
            </a:r>
            <a:endParaRPr lang="en-AU" dirty="0">
              <a:latin typeface="Bernard MT Condensed" pitchFamily="18" charset="0"/>
            </a:endParaRPr>
          </a:p>
        </p:txBody>
      </p:sp>
      <p:sp>
        <p:nvSpPr>
          <p:cNvPr id="4" name="TextBox 3"/>
          <p:cNvSpPr txBox="1"/>
          <p:nvPr/>
        </p:nvSpPr>
        <p:spPr>
          <a:xfrm>
            <a:off x="2195736" y="5188202"/>
            <a:ext cx="4608512" cy="584775"/>
          </a:xfrm>
          <a:prstGeom prst="rect">
            <a:avLst/>
          </a:prstGeom>
          <a:noFill/>
        </p:spPr>
        <p:txBody>
          <a:bodyPr wrap="square" rtlCol="0">
            <a:spAutoFit/>
          </a:bodyPr>
          <a:lstStyle/>
          <a:p>
            <a:pPr algn="ctr"/>
            <a:r>
              <a:rPr lang="en-AU" sz="3200" dirty="0" smtClean="0"/>
              <a:t>By Michael</a:t>
            </a:r>
            <a:endParaRPr lang="en-AU" sz="3200" dirty="0"/>
          </a:p>
        </p:txBody>
      </p:sp>
    </p:spTree>
    <p:extLst>
      <p:ext uri="{BB962C8B-B14F-4D97-AF65-F5344CB8AC3E}">
        <p14:creationId xmlns:p14="http://schemas.microsoft.com/office/powerpoint/2010/main" val="2745918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52426" y="980728"/>
            <a:ext cx="8468046" cy="5544616"/>
          </a:xfrm>
        </p:spPr>
        <p:txBody>
          <a:bodyPr>
            <a:noAutofit/>
          </a:bodyPr>
          <a:lstStyle/>
          <a:p>
            <a:r>
              <a:rPr lang="en-AU" sz="2400" dirty="0" smtClean="0"/>
              <a:t>I think this song fits into this movie at the end because the lyrics stand for some of the things that happened in the movie. The lyrics in the song are sad, and they represent loneliness as Donnie was sort of different to everyone. </a:t>
            </a:r>
          </a:p>
          <a:p>
            <a:r>
              <a:rPr lang="en-AU" sz="2400" dirty="0" smtClean="0"/>
              <a:t>The words ‘mad world’ in the song must represent how the world is coming to an end and how Donnie’s family and other people think he is mad, and also how a lot of strange things happen.</a:t>
            </a:r>
          </a:p>
          <a:p>
            <a:r>
              <a:rPr lang="en-AU" sz="2400" dirty="0" smtClean="0"/>
              <a:t>“The dreams in which I'm dying are the best I've ever had” this sentence in the song might represent how Donnie could have dreams about dying to save everyone, and because he's saving people in his dream its his best dream. But this happens in real life so maybe he thinks he will be doing great because he's saving people, which he is. </a:t>
            </a:r>
            <a:endParaRPr lang="en-AU" sz="2400" dirty="0"/>
          </a:p>
        </p:txBody>
      </p:sp>
      <p:sp>
        <p:nvSpPr>
          <p:cNvPr id="2" name="Title 1"/>
          <p:cNvSpPr>
            <a:spLocks noGrp="1"/>
          </p:cNvSpPr>
          <p:nvPr>
            <p:ph type="title"/>
          </p:nvPr>
        </p:nvSpPr>
        <p:spPr>
          <a:xfrm>
            <a:off x="352426" y="228600"/>
            <a:ext cx="7680960" cy="752128"/>
          </a:xfrm>
        </p:spPr>
        <p:txBody>
          <a:bodyPr/>
          <a:lstStyle/>
          <a:p>
            <a:r>
              <a:rPr lang="en-AU" dirty="0" smtClean="0"/>
              <a:t>Mad world</a:t>
            </a:r>
            <a:endParaRPr lang="en-AU" dirty="0"/>
          </a:p>
        </p:txBody>
      </p:sp>
    </p:spTree>
    <p:extLst>
      <p:ext uri="{BB962C8B-B14F-4D97-AF65-F5344CB8AC3E}">
        <p14:creationId xmlns:p14="http://schemas.microsoft.com/office/powerpoint/2010/main" val="2778997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AU" sz="2400" dirty="0" smtClean="0"/>
              <a:t>“I made a fire and watching it burn” these lyrics might represent how Donnie is told to burn the house of Jim Cunningham, which he does at night time when he isn’t home, when Donnie burns Jim’s house he stands there and watches the house get incinerated.</a:t>
            </a:r>
          </a:p>
          <a:p>
            <a:r>
              <a:rPr lang="en-AU" sz="2400" dirty="0" smtClean="0"/>
              <a:t>“Funny </a:t>
            </a:r>
            <a:r>
              <a:rPr lang="en-AU" sz="2400" dirty="0"/>
              <a:t>how...TIME FLIES</a:t>
            </a:r>
            <a:r>
              <a:rPr lang="en-AU" sz="2400" dirty="0" smtClean="0"/>
              <a:t>!!!” These lyrics might represent time travel because they are saying that time is almost going into the future so its like time travel</a:t>
            </a:r>
            <a:r>
              <a:rPr lang="en-AU" sz="2400" dirty="0" smtClean="0"/>
              <a:t>. </a:t>
            </a:r>
            <a:endParaRPr lang="en-AU" sz="2400" dirty="0" smtClean="0"/>
          </a:p>
          <a:p>
            <a:endParaRPr lang="en-AU" dirty="0"/>
          </a:p>
        </p:txBody>
      </p:sp>
      <p:sp>
        <p:nvSpPr>
          <p:cNvPr id="2" name="Title 1"/>
          <p:cNvSpPr>
            <a:spLocks noGrp="1"/>
          </p:cNvSpPr>
          <p:nvPr>
            <p:ph type="title"/>
          </p:nvPr>
        </p:nvSpPr>
        <p:spPr/>
        <p:txBody>
          <a:bodyPr/>
          <a:lstStyle/>
          <a:p>
            <a:r>
              <a:rPr lang="en-AU" dirty="0" smtClean="0"/>
              <a:t>Head over heels</a:t>
            </a:r>
            <a:endParaRPr lang="en-AU" dirty="0"/>
          </a:p>
        </p:txBody>
      </p:sp>
    </p:spTree>
    <p:extLst>
      <p:ext uri="{BB962C8B-B14F-4D97-AF65-F5344CB8AC3E}">
        <p14:creationId xmlns:p14="http://schemas.microsoft.com/office/powerpoint/2010/main" val="478796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AU" sz="2400" dirty="0" smtClean="0"/>
              <a:t>“I'm </a:t>
            </a:r>
            <a:r>
              <a:rPr lang="en-AU" sz="2400" dirty="0"/>
              <a:t>must be out of my brilliant </a:t>
            </a:r>
            <a:r>
              <a:rPr lang="en-AU" sz="2400" dirty="0" smtClean="0"/>
              <a:t>mind” these lyrics could mean how Donnie seems to be crazy to everyone, but he is actually very smart that he can out argue people without losing, making them feel bad. Donnie gets in </a:t>
            </a:r>
            <a:r>
              <a:rPr lang="en-AU" sz="2400" dirty="0" smtClean="0"/>
              <a:t>trouble for </a:t>
            </a:r>
            <a:r>
              <a:rPr lang="en-AU" sz="2400" dirty="0" smtClean="0"/>
              <a:t>being that smart though, because some people don’t like other people </a:t>
            </a:r>
            <a:r>
              <a:rPr lang="en-AU" sz="2400" dirty="0" smtClean="0"/>
              <a:t>winning argument against them all the time. </a:t>
            </a:r>
            <a:r>
              <a:rPr lang="en-AU" dirty="0"/>
              <a:t/>
            </a:r>
            <a:br>
              <a:rPr lang="en-AU" dirty="0"/>
            </a:br>
            <a:endParaRPr lang="en-AU" dirty="0"/>
          </a:p>
        </p:txBody>
      </p:sp>
      <p:sp>
        <p:nvSpPr>
          <p:cNvPr id="2" name="Title 1"/>
          <p:cNvSpPr>
            <a:spLocks noGrp="1"/>
          </p:cNvSpPr>
          <p:nvPr>
            <p:ph type="title"/>
          </p:nvPr>
        </p:nvSpPr>
        <p:spPr/>
        <p:txBody>
          <a:bodyPr/>
          <a:lstStyle/>
          <a:p>
            <a:r>
              <a:rPr lang="en-AU" dirty="0" smtClean="0"/>
              <a:t>Brilliant mind</a:t>
            </a:r>
            <a:endParaRPr lang="en-AU" dirty="0"/>
          </a:p>
        </p:txBody>
      </p:sp>
    </p:spTree>
    <p:extLst>
      <p:ext uri="{BB962C8B-B14F-4D97-AF65-F5344CB8AC3E}">
        <p14:creationId xmlns:p14="http://schemas.microsoft.com/office/powerpoint/2010/main" val="2563578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103</TotalTime>
  <Words>322</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Mylar</vt:lpstr>
      <vt:lpstr>Donnie Darko</vt:lpstr>
      <vt:lpstr>Mad world</vt:lpstr>
      <vt:lpstr>Head over heels</vt:lpstr>
      <vt:lpstr>Brilliant mind</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Donnie Darko</dc:title>
  <dc:creator>CLANCY, Michael(CLA0037)</dc:creator>
  <cp:lastModifiedBy>CLANCY, Michael(CLA0037)</cp:lastModifiedBy>
  <cp:revision>10</cp:revision>
  <dcterms:created xsi:type="dcterms:W3CDTF">2012-11-18T23:21:36Z</dcterms:created>
  <dcterms:modified xsi:type="dcterms:W3CDTF">2012-11-26T01:24:56Z</dcterms:modified>
</cp:coreProperties>
</file>